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65BAB-265F-46A2-AE3D-CA3B3448831F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ED6A2-05C9-4D58-BDF7-DA7A1112472E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ED6A2-05C9-4D58-BDF7-DA7A1112472E}" type="slidenum">
              <a:rPr lang="nl-BE" smtClean="0"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ED6A2-05C9-4D58-BDF7-DA7A1112472E}" type="slidenum">
              <a:rPr lang="nl-BE" smtClean="0"/>
              <a:t>10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ED6A2-05C9-4D58-BDF7-DA7A1112472E}" type="slidenum">
              <a:rPr lang="nl-BE" smtClean="0"/>
              <a:t>11</a:t>
            </a:fld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ED6A2-05C9-4D58-BDF7-DA7A1112472E}" type="slidenum">
              <a:rPr lang="nl-BE" smtClean="0"/>
              <a:t>12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ED6A2-05C9-4D58-BDF7-DA7A1112472E}" type="slidenum">
              <a:rPr lang="nl-BE" smtClean="0"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ED6A2-05C9-4D58-BDF7-DA7A1112472E}" type="slidenum">
              <a:rPr lang="nl-BE" smtClean="0"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ED6A2-05C9-4D58-BDF7-DA7A1112472E}" type="slidenum">
              <a:rPr lang="nl-BE" smtClean="0"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ED6A2-05C9-4D58-BDF7-DA7A1112472E}" type="slidenum">
              <a:rPr lang="nl-BE" smtClean="0"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ED6A2-05C9-4D58-BDF7-DA7A1112472E}" type="slidenum">
              <a:rPr lang="nl-BE" smtClean="0"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ED6A2-05C9-4D58-BDF7-DA7A1112472E}" type="slidenum">
              <a:rPr lang="nl-BE" smtClean="0"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ED6A2-05C9-4D58-BDF7-DA7A1112472E}" type="slidenum">
              <a:rPr lang="nl-BE" smtClean="0"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ED6A2-05C9-4D58-BDF7-DA7A1112472E}" type="slidenum">
              <a:rPr lang="nl-BE" smtClean="0"/>
              <a:t>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DD66-F511-4C49-AD37-1F2C6DB4CA88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BC8D-81EE-40F7-824D-ABE565AA559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DD66-F511-4C49-AD37-1F2C6DB4CA88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BC8D-81EE-40F7-824D-ABE565AA559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DD66-F511-4C49-AD37-1F2C6DB4CA88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BC8D-81EE-40F7-824D-ABE565AA559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DD66-F511-4C49-AD37-1F2C6DB4CA88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BC8D-81EE-40F7-824D-ABE565AA559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DD66-F511-4C49-AD37-1F2C6DB4CA88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BC8D-81EE-40F7-824D-ABE565AA559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DD66-F511-4C49-AD37-1F2C6DB4CA88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BC8D-81EE-40F7-824D-ABE565AA559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DD66-F511-4C49-AD37-1F2C6DB4CA88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BC8D-81EE-40F7-824D-ABE565AA559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DD66-F511-4C49-AD37-1F2C6DB4CA88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BC8D-81EE-40F7-824D-ABE565AA559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DD66-F511-4C49-AD37-1F2C6DB4CA88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BC8D-81EE-40F7-824D-ABE565AA559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DD66-F511-4C49-AD37-1F2C6DB4CA88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BC8D-81EE-40F7-824D-ABE565AA559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DD66-F511-4C49-AD37-1F2C6DB4CA88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BC8D-81EE-40F7-824D-ABE565AA559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7DD66-F511-4C49-AD37-1F2C6DB4CA88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0BC8D-81EE-40F7-824D-ABE565AA5598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arochieputtesintniklaas.be/3%20juni%202008/prentjes/doop/DoopKorteB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8348202" cy="1783804"/>
          </a:xfrm>
          <a:prstGeom prst="rect">
            <a:avLst/>
          </a:prstGeom>
          <a:noFill/>
        </p:spPr>
      </p:pic>
      <p:pic>
        <p:nvPicPr>
          <p:cNvPr id="3076" name="Picture 4" descr="http://www.kerkinavelgem.be/cms/uploads/image/doop%20van%20een%20ki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348880"/>
            <a:ext cx="3201888" cy="2401416"/>
          </a:xfrm>
          <a:prstGeom prst="rect">
            <a:avLst/>
          </a:prstGeom>
          <a:noFill/>
        </p:spPr>
      </p:pic>
      <p:pic>
        <p:nvPicPr>
          <p:cNvPr id="3078" name="Picture 6" descr="http://www.katholiekamersfoort.nl/fman/36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0936" y="2276872"/>
            <a:ext cx="5023064" cy="406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collectie.museumrotterdam.nl/beeld/35875-A-C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67500" cy="3933826"/>
          </a:xfrm>
          <a:prstGeom prst="rect">
            <a:avLst/>
          </a:prstGeom>
          <a:noFill/>
        </p:spPr>
      </p:pic>
      <p:pic>
        <p:nvPicPr>
          <p:cNvPr id="31748" name="Picture 4" descr="http://www.destikkieshop.be/sites/destikkieshop.drupalgardens.com/files/styles/media_gallery_large/public/Doopkaars%20Liam%20-%20Stickers%20originele%20%20doopsuiker%20(1).JPG?itok=JZVW-TX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1980" y="2605980"/>
            <a:ext cx="4252020" cy="4252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rkcoevorden.nl/doopvon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36645"/>
            <a:ext cx="4716016" cy="628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kerkgebouwen-in-limburg.nl/files/usr_leon/Gerlach/Kerk2009/doopv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294" y="0"/>
            <a:ext cx="7953778" cy="7109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kuleuven.be/thomas/images/cms/IDGP/doopsel%20met%20water%20foto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192" y="205491"/>
            <a:ext cx="3837760" cy="2609676"/>
          </a:xfrm>
          <a:prstGeom prst="rect">
            <a:avLst/>
          </a:prstGeom>
          <a:noFill/>
        </p:spPr>
      </p:pic>
      <p:pic>
        <p:nvPicPr>
          <p:cNvPr id="9224" name="Picture 8" descr="http://www.jongerlo.org/images/doop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9220" y="1118320"/>
            <a:ext cx="3623220" cy="4830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federatie-brecht.be/sacramenten/Doopsel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52128"/>
            <a:ext cx="5721760" cy="4577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geelpunt.be/images/doopsel-van-kind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29837"/>
            <a:ext cx="6441976" cy="4352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4" descr="http://i.fokzine.net/upload/12/08/120822_1_img-220812-150.onlineBild_450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7454" y="-608012"/>
            <a:ext cx="11199018" cy="7466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5602" name="Picture 2" descr="http://www.dominicuskerkutrecht.nl/wp-content/uploads/2010/11/doopsel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9228" y="332656"/>
            <a:ext cx="9483228" cy="6318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7650" name="Picture 2" descr="http://www.geelpunt.be/images/Dopen-Punt-2010-08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523" y="260648"/>
            <a:ext cx="8605802" cy="6454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kerknet.be/admin/files/assets/subsites/2338/Doopviering_17_maart_2013/foto_1363539206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76" y="3284984"/>
            <a:ext cx="4876724" cy="3573016"/>
          </a:xfrm>
          <a:prstGeom prst="rect">
            <a:avLst/>
          </a:prstGeom>
          <a:noFill/>
        </p:spPr>
      </p:pic>
      <p:pic>
        <p:nvPicPr>
          <p:cNvPr id="33798" name="Picture 6" descr="http://www.wilg30.be/wp-content/gallery/mats/06-februari-2010-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39372" cy="3673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olvfloravogelhoek.net/images/Doop_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424" y="2784536"/>
            <a:ext cx="6261576" cy="4073464"/>
          </a:xfrm>
          <a:prstGeom prst="rect">
            <a:avLst/>
          </a:prstGeom>
          <a:noFill/>
        </p:spPr>
      </p:pic>
      <p:pic>
        <p:nvPicPr>
          <p:cNvPr id="41986" name="Picture 2" descr="http://static.skynetblogs.be/media/71735/dyn010_original_400_300_pjpeg_2634136_745786cfc8a88578064850977f435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57936" cy="3568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</Words>
  <Application>Microsoft Office PowerPoint</Application>
  <PresentationFormat>Diavoorstelling (4:3)</PresentationFormat>
  <Paragraphs>12</Paragraphs>
  <Slides>12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Lieselotte</dc:creator>
  <cp:lastModifiedBy>Lieselotte</cp:lastModifiedBy>
  <cp:revision>3</cp:revision>
  <dcterms:created xsi:type="dcterms:W3CDTF">2013-11-13T18:58:13Z</dcterms:created>
  <dcterms:modified xsi:type="dcterms:W3CDTF">2013-11-13T19:18:13Z</dcterms:modified>
</cp:coreProperties>
</file>